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2" r:id="rId2"/>
    <p:sldMasterId id="2147483690" r:id="rId3"/>
    <p:sldMasterId id="2147483701" r:id="rId4"/>
  </p:sldMasterIdLst>
  <p:notesMasterIdLst>
    <p:notesMasterId r:id="rId31"/>
  </p:notesMasterIdLst>
  <p:sldIdLst>
    <p:sldId id="266" r:id="rId5"/>
    <p:sldId id="267" r:id="rId6"/>
    <p:sldId id="276" r:id="rId7"/>
    <p:sldId id="277" r:id="rId8"/>
    <p:sldId id="300" r:id="rId9"/>
    <p:sldId id="279" r:id="rId10"/>
    <p:sldId id="280" r:id="rId11"/>
    <p:sldId id="281" r:id="rId12"/>
    <p:sldId id="282" r:id="rId13"/>
    <p:sldId id="283" r:id="rId14"/>
    <p:sldId id="284" r:id="rId15"/>
    <p:sldId id="301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8" r:id="rId25"/>
    <p:sldId id="295" r:id="rId26"/>
    <p:sldId id="296" r:id="rId27"/>
    <p:sldId id="299" r:id="rId28"/>
    <p:sldId id="259" r:id="rId29"/>
    <p:sldId id="270" r:id="rId30"/>
  </p:sldIdLst>
  <p:sldSz cx="18288000" cy="10469563"/>
  <p:notesSz cx="6858000" cy="9144000"/>
  <p:embeddedFontLst>
    <p:embeddedFont>
      <p:font typeface="Roboto" panose="020B0604020202020204" charset="0"/>
      <p:regular r:id="rId32"/>
      <p:bold r:id="rId33"/>
      <p:italic r:id="rId34"/>
      <p:boldItalic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98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B5B818-5B4B-48B1-9B93-774CE235BC5F}">
  <a:tblStyle styleId="{ACB5B818-5B4B-48B1-9B93-774CE235BC5F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72"/>
      </p:cViewPr>
      <p:guideLst>
        <p:guide orient="horz" pos="3298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8.fntdata"/><Relationship Id="rId21" Type="http://schemas.openxmlformats.org/officeDocument/2006/relationships/slide" Target="slides/slide17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685800"/>
            <a:ext cx="5991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273825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183957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9790" algn="l" defTabSz="183957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39578" algn="l" defTabSz="183957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59367" algn="l" defTabSz="183957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79157" algn="l" defTabSz="183957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98947" algn="l" defTabSz="183957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518735" algn="l" defTabSz="183957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38523" algn="l" defTabSz="183957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58312" algn="l" defTabSz="183957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685800"/>
            <a:ext cx="5991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24146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685800"/>
            <a:ext cx="5991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2358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685800"/>
            <a:ext cx="5991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140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685800"/>
            <a:ext cx="5991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60814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685800"/>
            <a:ext cx="5991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78107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685800"/>
            <a:ext cx="5991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3107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685800"/>
            <a:ext cx="5991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4126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685800"/>
            <a:ext cx="5991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14246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685800"/>
            <a:ext cx="5991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08590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685800"/>
            <a:ext cx="5991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43327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685800"/>
            <a:ext cx="5991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5327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685800"/>
            <a:ext cx="5991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34335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685800"/>
            <a:ext cx="5991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6186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685800"/>
            <a:ext cx="5991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61808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685800"/>
            <a:ext cx="5991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1221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685800"/>
            <a:ext cx="5991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27755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685800"/>
            <a:ext cx="5991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38492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685800"/>
            <a:ext cx="5991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9495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685800"/>
            <a:ext cx="5991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0686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685800"/>
            <a:ext cx="5991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5301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685800"/>
            <a:ext cx="5991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1012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685800"/>
            <a:ext cx="5991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464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685800"/>
            <a:ext cx="5991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8716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685800"/>
            <a:ext cx="5991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1425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685800"/>
            <a:ext cx="5991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905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685800"/>
            <a:ext cx="5991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8926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and Subsection Title">
    <p:bg>
      <p:bgPr>
        <a:solidFill>
          <a:srgbClr val="333333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781050" y="3703123"/>
            <a:ext cx="16444200" cy="1900337"/>
          </a:xfrm>
          <a:prstGeom prst="rect">
            <a:avLst/>
          </a:prstGeom>
        </p:spPr>
        <p:txBody>
          <a:bodyPr lIns="137948" tIns="137948" rIns="137948" bIns="137948" anchor="b" anchorCtr="0"/>
          <a:lstStyle>
            <a:lvl1pPr lvl="0" rtl="0">
              <a:spcBef>
                <a:spcPts val="0"/>
              </a:spcBef>
              <a:buSzPct val="100000"/>
              <a:buFont typeface="Calibri"/>
              <a:defRPr sz="97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SzPct val="100000"/>
              <a:defRPr sz="9700"/>
            </a:lvl2pPr>
            <a:lvl3pPr lvl="2" rtl="0">
              <a:spcBef>
                <a:spcPts val="0"/>
              </a:spcBef>
              <a:buSzPct val="100000"/>
              <a:defRPr sz="9700"/>
            </a:lvl3pPr>
            <a:lvl4pPr lvl="3" rtl="0">
              <a:spcBef>
                <a:spcPts val="0"/>
              </a:spcBef>
              <a:buSzPct val="100000"/>
              <a:defRPr sz="9700"/>
            </a:lvl4pPr>
            <a:lvl5pPr lvl="4" rtl="0">
              <a:spcBef>
                <a:spcPts val="0"/>
              </a:spcBef>
              <a:buSzPct val="100000"/>
              <a:defRPr sz="9700"/>
            </a:lvl5pPr>
            <a:lvl6pPr lvl="5" rtl="0">
              <a:spcBef>
                <a:spcPts val="0"/>
              </a:spcBef>
              <a:buSzPct val="100000"/>
              <a:defRPr sz="9700"/>
            </a:lvl6pPr>
            <a:lvl7pPr lvl="6" rtl="0">
              <a:spcBef>
                <a:spcPts val="0"/>
              </a:spcBef>
              <a:buSzPct val="100000"/>
              <a:defRPr sz="9700"/>
            </a:lvl7pPr>
            <a:lvl8pPr lvl="7" rtl="0">
              <a:spcBef>
                <a:spcPts val="0"/>
              </a:spcBef>
              <a:buSzPct val="100000"/>
              <a:defRPr sz="9700"/>
            </a:lvl8pPr>
            <a:lvl9pPr lvl="8" rtl="0">
              <a:spcBef>
                <a:spcPts val="0"/>
              </a:spcBef>
              <a:buSzPct val="100000"/>
              <a:defRPr sz="97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781050" y="5677257"/>
            <a:ext cx="16444200" cy="881165"/>
          </a:xfrm>
          <a:prstGeom prst="rect">
            <a:avLst/>
          </a:prstGeom>
        </p:spPr>
        <p:txBody>
          <a:bodyPr lIns="137948" tIns="137948" rIns="137948" bIns="137948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Hack)">
    <p:bg>
      <p:bgPr>
        <a:solidFill>
          <a:srgbClr val="4C3896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416002"/>
            <a:ext cx="876444" cy="1705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Sprint)">
    <p:bg>
      <p:bgPr>
        <a:solidFill>
          <a:srgbClr val="BE1A8C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hape 86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416002"/>
            <a:ext cx="876444" cy="1705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980500" y="993833"/>
            <a:ext cx="16068000" cy="8326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12005"/>
            </a:lvl1pPr>
            <a:lvl2pPr lvl="1" rtl="0">
              <a:spcBef>
                <a:spcPts val="0"/>
              </a:spcBef>
              <a:buSzPct val="100000"/>
              <a:defRPr sz="12005"/>
            </a:lvl2pPr>
            <a:lvl3pPr lvl="2" rtl="0">
              <a:spcBef>
                <a:spcPts val="0"/>
              </a:spcBef>
              <a:buSzPct val="100000"/>
              <a:defRPr sz="12005"/>
            </a:lvl3pPr>
            <a:lvl4pPr lvl="3" rtl="0">
              <a:spcBef>
                <a:spcPts val="0"/>
              </a:spcBef>
              <a:buSzPct val="100000"/>
              <a:defRPr sz="12005"/>
            </a:lvl4pPr>
            <a:lvl5pPr lvl="4" rtl="0">
              <a:spcBef>
                <a:spcPts val="0"/>
              </a:spcBef>
              <a:buSzPct val="100000"/>
              <a:defRPr sz="12005"/>
            </a:lvl5pPr>
            <a:lvl6pPr lvl="5" rtl="0">
              <a:spcBef>
                <a:spcPts val="0"/>
              </a:spcBef>
              <a:buSzPct val="100000"/>
              <a:defRPr sz="12005"/>
            </a:lvl6pPr>
            <a:lvl7pPr lvl="6" rtl="0">
              <a:spcBef>
                <a:spcPts val="0"/>
              </a:spcBef>
              <a:buSzPct val="100000"/>
              <a:defRPr sz="12005"/>
            </a:lvl7pPr>
            <a:lvl8pPr lvl="7" rtl="0">
              <a:spcBef>
                <a:spcPts val="0"/>
              </a:spcBef>
              <a:buSzPct val="100000"/>
              <a:defRPr sz="12005"/>
            </a:lvl8pPr>
            <a:lvl9pPr lvl="8" rtl="0">
              <a:spcBef>
                <a:spcPts val="0"/>
              </a:spcBef>
              <a:buSzPct val="100000"/>
              <a:defRPr sz="12005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87008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and Subsection Title">
    <p:bg>
      <p:bgPr>
        <a:solidFill>
          <a:srgbClr val="333333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781050" y="3703123"/>
            <a:ext cx="16444200" cy="1900337"/>
          </a:xfrm>
          <a:prstGeom prst="rect">
            <a:avLst/>
          </a:prstGeom>
        </p:spPr>
        <p:txBody>
          <a:bodyPr lIns="137991" tIns="137991" rIns="137991" bIns="137991" anchor="b" anchorCtr="0"/>
          <a:lstStyle>
            <a:lvl1pPr lvl="0" rtl="0">
              <a:spcBef>
                <a:spcPts val="0"/>
              </a:spcBef>
              <a:buSzPct val="100000"/>
              <a:buFont typeface="Calibri"/>
              <a:defRPr sz="97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SzPct val="100000"/>
              <a:defRPr sz="9700"/>
            </a:lvl2pPr>
            <a:lvl3pPr lvl="2" rtl="0">
              <a:spcBef>
                <a:spcPts val="0"/>
              </a:spcBef>
              <a:buSzPct val="100000"/>
              <a:defRPr sz="9700"/>
            </a:lvl3pPr>
            <a:lvl4pPr lvl="3" rtl="0">
              <a:spcBef>
                <a:spcPts val="0"/>
              </a:spcBef>
              <a:buSzPct val="100000"/>
              <a:defRPr sz="9700"/>
            </a:lvl4pPr>
            <a:lvl5pPr lvl="4" rtl="0">
              <a:spcBef>
                <a:spcPts val="0"/>
              </a:spcBef>
              <a:buSzPct val="100000"/>
              <a:defRPr sz="9700"/>
            </a:lvl5pPr>
            <a:lvl6pPr lvl="5" rtl="0">
              <a:spcBef>
                <a:spcPts val="0"/>
              </a:spcBef>
              <a:buSzPct val="100000"/>
              <a:defRPr sz="9700"/>
            </a:lvl6pPr>
            <a:lvl7pPr lvl="6" rtl="0">
              <a:spcBef>
                <a:spcPts val="0"/>
              </a:spcBef>
              <a:buSzPct val="100000"/>
              <a:defRPr sz="9700"/>
            </a:lvl7pPr>
            <a:lvl8pPr lvl="7" rtl="0">
              <a:spcBef>
                <a:spcPts val="0"/>
              </a:spcBef>
              <a:buSzPct val="100000"/>
              <a:defRPr sz="9700"/>
            </a:lvl8pPr>
            <a:lvl9pPr lvl="8" rtl="0">
              <a:spcBef>
                <a:spcPts val="0"/>
              </a:spcBef>
              <a:buSzPct val="100000"/>
              <a:defRPr sz="97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781050" y="5677257"/>
            <a:ext cx="16444200" cy="881165"/>
          </a:xfrm>
          <a:prstGeom prst="rect">
            <a:avLst/>
          </a:prstGeom>
        </p:spPr>
        <p:txBody>
          <a:bodyPr lIns="137991" tIns="137991" rIns="137991" bIns="137991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 rot="10800000" flipH="1">
            <a:off x="0" y="3431843"/>
            <a:ext cx="18288000" cy="70377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3987" tIns="183987" rIns="183987" bIns="183987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21" name="Shape 21"/>
          <p:cNvSpPr/>
          <p:nvPr/>
        </p:nvSpPr>
        <p:spPr>
          <a:xfrm>
            <a:off x="0" y="3431843"/>
            <a:ext cx="18288000" cy="221055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3987" tIns="183987" rIns="183987" bIns="183987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943800" y="1503672"/>
            <a:ext cx="16444200" cy="1562649"/>
          </a:xfrm>
          <a:prstGeom prst="rect">
            <a:avLst/>
          </a:prstGeom>
        </p:spPr>
        <p:txBody>
          <a:bodyPr lIns="137991" tIns="137991" rIns="137991" bIns="137991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943800" y="3906265"/>
            <a:ext cx="16444200" cy="5516596"/>
          </a:xfrm>
          <a:prstGeom prst="rect">
            <a:avLst/>
          </a:prstGeom>
        </p:spPr>
        <p:txBody>
          <a:bodyPr lIns="137991" tIns="137991" rIns="137991" bIns="137991" anchor="t" anchorCtr="0"/>
          <a:lstStyle>
            <a:lvl1pPr lvl="0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4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uthor Profi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 flipH="1">
            <a:off x="0" y="0"/>
            <a:ext cx="9144000" cy="104695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3987" tIns="183987" rIns="183987" bIns="183987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55" name="Shape 55"/>
          <p:cNvSpPr/>
          <p:nvPr/>
        </p:nvSpPr>
        <p:spPr>
          <a:xfrm rot="5400000">
            <a:off x="3801579" y="5126792"/>
            <a:ext cx="10468342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3987" tIns="183987" rIns="183987" bIns="183987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531000" y="6895490"/>
            <a:ext cx="8090400" cy="3017213"/>
          </a:xfrm>
          <a:prstGeom prst="rect">
            <a:avLst/>
          </a:prstGeom>
        </p:spPr>
        <p:txBody>
          <a:bodyPr lIns="137991" tIns="137991" rIns="137991" bIns="137991" anchor="t" anchorCtr="0"/>
          <a:lstStyle>
            <a:lvl1pPr lvl="0" algn="ctr" rtl="0">
              <a:spcBef>
                <a:spcPts val="0"/>
              </a:spcBef>
              <a:buClr>
                <a:srgbClr val="4285F4"/>
              </a:buClr>
              <a:buSzPct val="100000"/>
              <a:defRPr sz="4800">
                <a:solidFill>
                  <a:srgbClr val="4285F4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9879000" y="1474105"/>
            <a:ext cx="7674000" cy="7521354"/>
          </a:xfrm>
          <a:prstGeom prst="rect">
            <a:avLst/>
          </a:prstGeom>
        </p:spPr>
        <p:txBody>
          <a:bodyPr lIns="137991" tIns="137991" rIns="137991" bIns="137991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3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59" name="Shape 59" descr="Corporate headshot of a man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85108" y="1868535"/>
            <a:ext cx="4582200" cy="466352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/>
        </p:nvSpPr>
        <p:spPr>
          <a:xfrm rot="10800000" flipH="1">
            <a:off x="0" y="0"/>
            <a:ext cx="18288000" cy="95584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3987" tIns="183987" rIns="183987" bIns="183987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62" name="Shape 62"/>
          <p:cNvSpPr/>
          <p:nvPr/>
        </p:nvSpPr>
        <p:spPr>
          <a:xfrm rot="10800000" flipH="1">
            <a:off x="0" y="9409529"/>
            <a:ext cx="18288000" cy="15083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3987" tIns="183987" rIns="183987" bIns="183987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114300" y="9560359"/>
            <a:ext cx="16764000" cy="909255"/>
          </a:xfrm>
          <a:prstGeom prst="rect">
            <a:avLst/>
          </a:prstGeom>
        </p:spPr>
        <p:txBody>
          <a:bodyPr lIns="137991" tIns="137991" rIns="137991" bIns="137991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Assembly)">
    <p:bg>
      <p:bgPr>
        <a:solidFill>
          <a:srgbClr val="3E5DAA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Shape 74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416002"/>
            <a:ext cx="876444" cy="1705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Classic)">
    <p:bg>
      <p:bgPr>
        <a:solidFill>
          <a:srgbClr val="F3702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uthor Profi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 flipH="1">
            <a:off x="0" y="0"/>
            <a:ext cx="9144000" cy="104695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3933" tIns="183933" rIns="183933" bIns="183933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55" name="Shape 55"/>
          <p:cNvSpPr/>
          <p:nvPr/>
        </p:nvSpPr>
        <p:spPr>
          <a:xfrm rot="5400000">
            <a:off x="3801579" y="5126792"/>
            <a:ext cx="10468342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3933" tIns="183933" rIns="183933" bIns="183933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531000" y="6895490"/>
            <a:ext cx="8090400" cy="3017213"/>
          </a:xfrm>
          <a:prstGeom prst="rect">
            <a:avLst/>
          </a:prstGeom>
        </p:spPr>
        <p:txBody>
          <a:bodyPr lIns="137948" tIns="137948" rIns="137948" bIns="137948" anchor="t" anchorCtr="0"/>
          <a:lstStyle>
            <a:lvl1pPr lvl="0" algn="ctr" rtl="0">
              <a:spcBef>
                <a:spcPts val="0"/>
              </a:spcBef>
              <a:buClr>
                <a:srgbClr val="4285F4"/>
              </a:buClr>
              <a:buSzPct val="100000"/>
              <a:defRPr sz="4800">
                <a:solidFill>
                  <a:srgbClr val="4285F4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9879000" y="1474105"/>
            <a:ext cx="7674000" cy="7521354"/>
          </a:xfrm>
          <a:prstGeom prst="rect">
            <a:avLst/>
          </a:prstGeom>
        </p:spPr>
        <p:txBody>
          <a:bodyPr lIns="137948" tIns="137948" rIns="137948" bIns="137948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3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59" name="Shape 59" descr="Corporate headshot of a man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85108" y="1868535"/>
            <a:ext cx="4582200" cy="466352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Ruby)">
    <p:bg>
      <p:bgPr>
        <a:solidFill>
          <a:srgbClr val="EE2D4A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416002"/>
            <a:ext cx="876444" cy="1705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Field)">
    <p:bg>
      <p:bgPr>
        <a:solidFill>
          <a:srgbClr val="00A349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80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416002"/>
            <a:ext cx="876444" cy="1705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Evolve)">
    <p:bg>
      <p:bgPr>
        <a:solidFill>
          <a:srgbClr val="29BEC6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Shape 82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416002"/>
            <a:ext cx="876444" cy="1705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Hack)">
    <p:bg>
      <p:bgPr>
        <a:solidFill>
          <a:srgbClr val="4C3896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416002"/>
            <a:ext cx="876444" cy="1705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Sprint)">
    <p:bg>
      <p:bgPr>
        <a:solidFill>
          <a:srgbClr val="BE1A8C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hape 86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416002"/>
            <a:ext cx="876444" cy="1705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rot="10800000" flipH="1">
            <a:off x="0" y="1336098"/>
            <a:ext cx="18288000" cy="913346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3987" tIns="183987" rIns="183987" bIns="183987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34" name="Shape 34"/>
          <p:cNvSpPr/>
          <p:nvPr/>
        </p:nvSpPr>
        <p:spPr>
          <a:xfrm>
            <a:off x="0" y="1335996"/>
            <a:ext cx="18288000" cy="221055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3987" tIns="183987" rIns="183987" bIns="183987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196500" y="33280"/>
            <a:ext cx="17653200" cy="1226792"/>
          </a:xfrm>
          <a:prstGeom prst="rect">
            <a:avLst/>
          </a:prstGeom>
        </p:spPr>
        <p:txBody>
          <a:bodyPr lIns="137991" tIns="137991" rIns="137991" bIns="137991" anchor="ctr" anchorCtr="0"/>
          <a:lstStyle>
            <a:lvl1pPr lvl="0" rtl="0">
              <a:spcBef>
                <a:spcPts val="0"/>
              </a:spcBef>
              <a:buSzPct val="100000"/>
              <a:defRPr sz="4000"/>
            </a:lvl1pPr>
            <a:lvl2pPr lvl="1" rtl="0">
              <a:spcBef>
                <a:spcPts val="0"/>
              </a:spcBef>
              <a:buSzPct val="100000"/>
              <a:defRPr sz="3600"/>
            </a:lvl2pPr>
            <a:lvl3pPr lvl="2" rtl="0">
              <a:spcBef>
                <a:spcPts val="0"/>
              </a:spcBef>
              <a:buSzPct val="100000"/>
              <a:defRPr sz="3600"/>
            </a:lvl3pPr>
            <a:lvl4pPr lvl="3" rtl="0">
              <a:spcBef>
                <a:spcPts val="0"/>
              </a:spcBef>
              <a:buSzPct val="100000"/>
              <a:defRPr sz="3600"/>
            </a:lvl4pPr>
            <a:lvl5pPr lvl="4" rtl="0">
              <a:spcBef>
                <a:spcPts val="0"/>
              </a:spcBef>
              <a:buSzPct val="100000"/>
              <a:defRPr sz="3600"/>
            </a:lvl5pPr>
            <a:lvl6pPr lvl="5" rtl="0">
              <a:spcBef>
                <a:spcPts val="0"/>
              </a:spcBef>
              <a:buSzPct val="100000"/>
              <a:defRPr sz="3600"/>
            </a:lvl6pPr>
            <a:lvl7pPr lvl="6" rtl="0">
              <a:spcBef>
                <a:spcPts val="0"/>
              </a:spcBef>
              <a:buSzPct val="100000"/>
              <a:defRPr sz="3600"/>
            </a:lvl7pPr>
            <a:lvl8pPr lvl="7" rtl="0">
              <a:spcBef>
                <a:spcPts val="0"/>
              </a:spcBef>
              <a:buSzPct val="100000"/>
              <a:defRPr sz="3600"/>
            </a:lvl8pPr>
            <a:lvl9pPr lvl="8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6283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lit Summary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 flipH="1">
            <a:off x="0" y="0"/>
            <a:ext cx="9144000" cy="104695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3983" tIns="183983" rIns="183983" bIns="183983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/>
          <p:nvPr/>
        </p:nvSpPr>
        <p:spPr>
          <a:xfrm rot="5400000">
            <a:off x="3801579" y="5126792"/>
            <a:ext cx="10468342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3983" tIns="183983" rIns="183983" bIns="183983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531000" y="2510120"/>
            <a:ext cx="8090400" cy="3017213"/>
          </a:xfrm>
          <a:prstGeom prst="rect">
            <a:avLst/>
          </a:prstGeom>
        </p:spPr>
        <p:txBody>
          <a:bodyPr lIns="183983" tIns="183983" rIns="183983" bIns="183983" anchor="b" anchorCtr="0"/>
          <a:lstStyle>
            <a:lvl1pPr lvl="0" algn="ctr" rtl="0">
              <a:spcBef>
                <a:spcPts val="0"/>
              </a:spcBef>
              <a:buClr>
                <a:srgbClr val="434343"/>
              </a:buClr>
              <a:buSzPct val="100000"/>
              <a:defRPr sz="85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ubTitle" idx="1"/>
          </p:nvPr>
        </p:nvSpPr>
        <p:spPr>
          <a:xfrm>
            <a:off x="531000" y="5657591"/>
            <a:ext cx="8090400" cy="2514037"/>
          </a:xfrm>
          <a:prstGeom prst="rect">
            <a:avLst/>
          </a:prstGeom>
        </p:spPr>
        <p:txBody>
          <a:bodyPr lIns="183983" tIns="183983" rIns="183983" bIns="183983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None/>
              <a:defRPr sz="4200">
                <a:latin typeface="Calibri"/>
                <a:ea typeface="Calibri"/>
                <a:cs typeface="Calibri"/>
                <a:sym typeface="Calibr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200"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2"/>
          </p:nvPr>
        </p:nvSpPr>
        <p:spPr>
          <a:xfrm>
            <a:off x="9879000" y="1474105"/>
            <a:ext cx="7674000" cy="7521354"/>
          </a:xfrm>
          <a:prstGeom prst="rect">
            <a:avLst/>
          </a:prstGeom>
        </p:spPr>
        <p:txBody>
          <a:bodyPr lIns="183983" tIns="183983" rIns="183983" bIns="183983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3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/>
        </p:nvSpPr>
        <p:spPr>
          <a:xfrm rot="10800000" flipH="1">
            <a:off x="1" y="0"/>
            <a:ext cx="18288000" cy="95584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2765" tIns="182765" rIns="182765" bIns="182765" anchor="ctr" anchorCtr="0">
            <a:noAutofit/>
          </a:bodyPr>
          <a:lstStyle/>
          <a:p>
            <a:endParaRPr sz="3732"/>
          </a:p>
        </p:txBody>
      </p:sp>
      <p:sp>
        <p:nvSpPr>
          <p:cNvPr id="62" name="Shape 62"/>
          <p:cNvSpPr/>
          <p:nvPr/>
        </p:nvSpPr>
        <p:spPr>
          <a:xfrm rot="10800000" flipH="1">
            <a:off x="1" y="9409530"/>
            <a:ext cx="18288000" cy="15083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2765" tIns="182765" rIns="182765" bIns="182765" anchor="ctr" anchorCtr="0">
            <a:noAutofit/>
          </a:bodyPr>
          <a:lstStyle/>
          <a:p>
            <a:endParaRPr sz="3732"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114300" y="9560358"/>
            <a:ext cx="16764000" cy="909255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43312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1354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Assembly)">
    <p:bg>
      <p:bgPr>
        <a:solidFill>
          <a:srgbClr val="3E5DAA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Shape 74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416002"/>
            <a:ext cx="876444" cy="17055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8130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/>
        </p:nvSpPr>
        <p:spPr>
          <a:xfrm rot="10800000" flipH="1">
            <a:off x="0" y="0"/>
            <a:ext cx="18288000" cy="95584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3933" tIns="183933" rIns="183933" bIns="183933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62" name="Shape 62"/>
          <p:cNvSpPr/>
          <p:nvPr/>
        </p:nvSpPr>
        <p:spPr>
          <a:xfrm rot="10800000" flipH="1">
            <a:off x="0" y="9409529"/>
            <a:ext cx="18288000" cy="15083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3933" tIns="183933" rIns="183933" bIns="183933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114300" y="9560359"/>
            <a:ext cx="16764000" cy="909255"/>
          </a:xfrm>
          <a:prstGeom prst="rect">
            <a:avLst/>
          </a:prstGeom>
        </p:spPr>
        <p:txBody>
          <a:bodyPr lIns="137948" tIns="137948" rIns="137948" bIns="137948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Classic)">
    <p:bg>
      <p:bgPr>
        <a:solidFill>
          <a:srgbClr val="F3702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31181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Ruby)">
    <p:bg>
      <p:bgPr>
        <a:solidFill>
          <a:srgbClr val="EE2D4A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416002"/>
            <a:ext cx="876444" cy="17055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29605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Field)">
    <p:bg>
      <p:bgPr>
        <a:solidFill>
          <a:srgbClr val="00A349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80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416002"/>
            <a:ext cx="876444" cy="17055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04078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Evolve)">
    <p:bg>
      <p:bgPr>
        <a:solidFill>
          <a:srgbClr val="29BEC6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Shape 82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416002"/>
            <a:ext cx="876444" cy="17055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36925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Hack)">
    <p:bg>
      <p:bgPr>
        <a:solidFill>
          <a:srgbClr val="4C3896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416002"/>
            <a:ext cx="876444" cy="17055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6777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Sprint)">
    <p:bg>
      <p:bgPr>
        <a:solidFill>
          <a:srgbClr val="BE1A8C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hape 86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416002"/>
            <a:ext cx="876444" cy="17055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460522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980500" y="993833"/>
            <a:ext cx="16068000" cy="8326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12005"/>
            </a:lvl1pPr>
            <a:lvl2pPr lvl="1" rtl="0">
              <a:spcBef>
                <a:spcPts val="0"/>
              </a:spcBef>
              <a:buSzPct val="100000"/>
              <a:defRPr sz="12005"/>
            </a:lvl2pPr>
            <a:lvl3pPr lvl="2" rtl="0">
              <a:spcBef>
                <a:spcPts val="0"/>
              </a:spcBef>
              <a:buSzPct val="100000"/>
              <a:defRPr sz="12005"/>
            </a:lvl3pPr>
            <a:lvl4pPr lvl="3" rtl="0">
              <a:spcBef>
                <a:spcPts val="0"/>
              </a:spcBef>
              <a:buSzPct val="100000"/>
              <a:defRPr sz="12005"/>
            </a:lvl4pPr>
            <a:lvl5pPr lvl="4" rtl="0">
              <a:spcBef>
                <a:spcPts val="0"/>
              </a:spcBef>
              <a:buSzPct val="100000"/>
              <a:defRPr sz="12005"/>
            </a:lvl5pPr>
            <a:lvl6pPr lvl="5" rtl="0">
              <a:spcBef>
                <a:spcPts val="0"/>
              </a:spcBef>
              <a:buSzPct val="100000"/>
              <a:defRPr sz="12005"/>
            </a:lvl6pPr>
            <a:lvl7pPr lvl="6" rtl="0">
              <a:spcBef>
                <a:spcPts val="0"/>
              </a:spcBef>
              <a:buSzPct val="100000"/>
              <a:defRPr sz="12005"/>
            </a:lvl7pPr>
            <a:lvl8pPr lvl="7" rtl="0">
              <a:spcBef>
                <a:spcPts val="0"/>
              </a:spcBef>
              <a:buSzPct val="100000"/>
              <a:defRPr sz="12005"/>
            </a:lvl8pPr>
            <a:lvl9pPr lvl="8" rtl="0">
              <a:spcBef>
                <a:spcPts val="0"/>
              </a:spcBef>
              <a:buSzPct val="100000"/>
              <a:defRPr sz="12005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4146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/>
        </p:nvSpPr>
        <p:spPr>
          <a:xfrm rot="10800000" flipH="1">
            <a:off x="1" y="0"/>
            <a:ext cx="18288000" cy="95584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2765" tIns="182765" rIns="182765" bIns="182765" anchor="ctr" anchorCtr="0">
            <a:noAutofit/>
          </a:bodyPr>
          <a:lstStyle/>
          <a:p>
            <a:endParaRPr sz="3732"/>
          </a:p>
        </p:txBody>
      </p:sp>
      <p:sp>
        <p:nvSpPr>
          <p:cNvPr id="62" name="Shape 62"/>
          <p:cNvSpPr/>
          <p:nvPr/>
        </p:nvSpPr>
        <p:spPr>
          <a:xfrm rot="10800000" flipH="1">
            <a:off x="1" y="9409530"/>
            <a:ext cx="18288000" cy="15083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2765" tIns="182765" rIns="182765" bIns="182765" anchor="ctr" anchorCtr="0">
            <a:noAutofit/>
          </a:bodyPr>
          <a:lstStyle/>
          <a:p>
            <a:endParaRPr sz="3732"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114300" y="9560358"/>
            <a:ext cx="16764000" cy="909255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746269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66566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Assembly)">
    <p:bg>
      <p:bgPr>
        <a:solidFill>
          <a:srgbClr val="3E5DAA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Shape 74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416002"/>
            <a:ext cx="876444" cy="17055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8493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Classic)">
    <p:bg>
      <p:bgPr>
        <a:solidFill>
          <a:srgbClr val="F3702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83120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Ruby)">
    <p:bg>
      <p:bgPr>
        <a:solidFill>
          <a:srgbClr val="EE2D4A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416002"/>
            <a:ext cx="876444" cy="17055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83066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Field)">
    <p:bg>
      <p:bgPr>
        <a:solidFill>
          <a:srgbClr val="00A349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80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416002"/>
            <a:ext cx="876444" cy="17055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417214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Evolve)">
    <p:bg>
      <p:bgPr>
        <a:solidFill>
          <a:srgbClr val="29BEC6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Shape 82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416002"/>
            <a:ext cx="876444" cy="17055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112957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Hack)">
    <p:bg>
      <p:bgPr>
        <a:solidFill>
          <a:srgbClr val="4C3896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416002"/>
            <a:ext cx="876444" cy="17055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11486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Sprint)">
    <p:bg>
      <p:bgPr>
        <a:solidFill>
          <a:srgbClr val="BE1A8C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hape 86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416002"/>
            <a:ext cx="876444" cy="17055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9035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Assembly)">
    <p:bg>
      <p:bgPr>
        <a:solidFill>
          <a:srgbClr val="3E5DAA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Shape 74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416002"/>
            <a:ext cx="876444" cy="1705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Classic)">
    <p:bg>
      <p:bgPr>
        <a:solidFill>
          <a:srgbClr val="F3702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Ruby)">
    <p:bg>
      <p:bgPr>
        <a:solidFill>
          <a:srgbClr val="EE2D4A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416002"/>
            <a:ext cx="876444" cy="1705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Field)">
    <p:bg>
      <p:bgPr>
        <a:solidFill>
          <a:srgbClr val="00A349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80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416002"/>
            <a:ext cx="876444" cy="1705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Evolve)">
    <p:bg>
      <p:bgPr>
        <a:solidFill>
          <a:srgbClr val="29BEC6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Shape 82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416002"/>
            <a:ext cx="876444" cy="1705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43800" y="1503672"/>
            <a:ext cx="16444200" cy="1562649"/>
          </a:xfrm>
          <a:prstGeom prst="rect">
            <a:avLst/>
          </a:prstGeom>
          <a:noFill/>
          <a:ln>
            <a:noFill/>
          </a:ln>
        </p:spPr>
        <p:txBody>
          <a:bodyPr lIns="137948" tIns="137948" rIns="137948" bIns="137948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  <a:def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43800" y="3906265"/>
            <a:ext cx="16444200" cy="5516596"/>
          </a:xfrm>
          <a:prstGeom prst="rect">
            <a:avLst/>
          </a:prstGeom>
          <a:noFill/>
          <a:ln>
            <a:noFill/>
          </a:ln>
        </p:spPr>
        <p:txBody>
          <a:bodyPr lIns="137948" tIns="137948" rIns="137948" bIns="137948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Calibri"/>
              <a:def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7047082" y="9557912"/>
            <a:ext cx="1097400" cy="801170"/>
          </a:xfrm>
          <a:prstGeom prst="rect">
            <a:avLst/>
          </a:prstGeom>
          <a:noFill/>
          <a:ln>
            <a:noFill/>
          </a:ln>
        </p:spPr>
        <p:txBody>
          <a:bodyPr lIns="137948" tIns="137948" rIns="137948" bIns="137948" anchor="ctr" anchorCtr="0">
            <a:noAutofit/>
          </a:bodyPr>
          <a:lstStyle/>
          <a:p>
            <a:pPr algn="r"/>
            <a:fld id="{00000000-1234-1234-1234-123412341234}" type="slidenum">
              <a:rPr lang="en" sz="20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pPr algn="r"/>
              <a:t>‹#›</a:t>
            </a:fld>
            <a:endParaRPr lang="en" sz="20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60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8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43800" y="1503672"/>
            <a:ext cx="16444200" cy="1562649"/>
          </a:xfrm>
          <a:prstGeom prst="rect">
            <a:avLst/>
          </a:prstGeom>
          <a:noFill/>
          <a:ln>
            <a:noFill/>
          </a:ln>
        </p:spPr>
        <p:txBody>
          <a:bodyPr lIns="137991" tIns="137991" rIns="137991" bIns="137991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  <a:def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43800" y="3906265"/>
            <a:ext cx="16444200" cy="5516596"/>
          </a:xfrm>
          <a:prstGeom prst="rect">
            <a:avLst/>
          </a:prstGeom>
          <a:noFill/>
          <a:ln>
            <a:noFill/>
          </a:ln>
        </p:spPr>
        <p:txBody>
          <a:bodyPr lIns="137991" tIns="137991" rIns="137991" bIns="137991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Calibri"/>
              <a:def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7047082" y="9557912"/>
            <a:ext cx="1097400" cy="801170"/>
          </a:xfrm>
          <a:prstGeom prst="rect">
            <a:avLst/>
          </a:prstGeom>
          <a:noFill/>
          <a:ln>
            <a:noFill/>
          </a:ln>
        </p:spPr>
        <p:txBody>
          <a:bodyPr lIns="137991" tIns="137991" rIns="137991" bIns="137991" anchor="ctr" anchorCtr="0">
            <a:noAutofit/>
          </a:bodyPr>
          <a:lstStyle/>
          <a:p>
            <a:pPr algn="r"/>
            <a:fld id="{00000000-1234-1234-1234-123412341234}" type="slidenum">
              <a:rPr lang="en" sz="20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pPr algn="r"/>
              <a:t>‹#›</a:t>
            </a:fld>
            <a:endParaRPr lang="en" sz="20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7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43800" y="1503673"/>
            <a:ext cx="16444200" cy="15626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  <a:def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43800" y="3906268"/>
            <a:ext cx="16444200" cy="55165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Calibri"/>
              <a:def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7047082" y="9557912"/>
            <a:ext cx="1097400" cy="8011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fld id="{00000000-1234-1234-1234-123412341234}" type="slidenum">
              <a:rPr lang="en" sz="1999" smtClean="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pPr algn="r"/>
              <a:t>‹#›</a:t>
            </a:fld>
            <a:endParaRPr lang="en" sz="1999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4368616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43800" y="1503673"/>
            <a:ext cx="16444200" cy="15626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  <a:def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43800" y="3906268"/>
            <a:ext cx="16444200" cy="55165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Calibri"/>
              <a:def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7047082" y="9557912"/>
            <a:ext cx="1097400" cy="8011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fld id="{00000000-1234-1234-1234-123412341234}" type="slidenum">
              <a:rPr lang="en" sz="1999" smtClean="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pPr algn="r"/>
              <a:t>‹#›</a:t>
            </a:fld>
            <a:endParaRPr lang="en" sz="1999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3310919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702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ctrTitle"/>
          </p:nvPr>
        </p:nvSpPr>
        <p:spPr>
          <a:xfrm>
            <a:off x="781055" y="3703123"/>
            <a:ext cx="16750206" cy="1900337"/>
          </a:xfrm>
          <a:prstGeom prst="rect">
            <a:avLst/>
          </a:prstGeom>
        </p:spPr>
        <p:txBody>
          <a:bodyPr lIns="183929" tIns="183929" rIns="183929" bIns="183929" anchor="b" anchorCtr="0">
            <a:noAutofit/>
          </a:bodyPr>
          <a:lstStyle/>
          <a:p>
            <a:r>
              <a:rPr lang="en-IN" dirty="0"/>
              <a:t/>
            </a:r>
            <a:br>
              <a:rPr lang="en-IN" dirty="0"/>
            </a:br>
            <a:r>
              <a:rPr lang="en-IN" dirty="0"/>
              <a:t>Infrastructure as a Service Solutions with Azure</a:t>
            </a:r>
            <a:endParaRPr lang="en-US" dirty="0"/>
          </a:p>
        </p:txBody>
      </p:sp>
      <p:sp>
        <p:nvSpPr>
          <p:cNvPr id="156" name="Shape 156"/>
          <p:cNvSpPr txBox="1">
            <a:spLocks noGrp="1"/>
          </p:cNvSpPr>
          <p:nvPr>
            <p:ph type="subTitle" idx="1"/>
          </p:nvPr>
        </p:nvSpPr>
        <p:spPr>
          <a:xfrm>
            <a:off x="781050" y="5677257"/>
            <a:ext cx="16444200" cy="881165"/>
          </a:xfrm>
          <a:prstGeom prst="rect">
            <a:avLst/>
          </a:prstGeom>
        </p:spPr>
        <p:txBody>
          <a:bodyPr lIns="183929" tIns="183929" rIns="183929" bIns="183929" anchor="t" anchorCtr="0">
            <a:noAutofit/>
          </a:bodyPr>
          <a:lstStyle/>
          <a:p>
            <a:pPr lvl="0"/>
            <a:r>
              <a:rPr lang="en-US" dirty="0"/>
              <a:t>Brian Christopher Harrison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05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>
            <a:alpha val="0"/>
          </a:srgbClr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AutoShape 2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2" name="AutoShape 4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6" name="AutoShape 8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8" name="AutoShape 10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00" name="AutoShape 12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112616" y="1728059"/>
            <a:ext cx="9147970" cy="686098"/>
          </a:xfrm>
          <a:prstGeom prst="rect">
            <a:avLst/>
          </a:prstGeom>
          <a:solidFill>
            <a:srgbClr val="F3702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2" dirty="0">
                <a:solidFill>
                  <a:srgbClr val="424242"/>
                </a:solidFill>
                <a:latin typeface="Calibri" panose="020F0502020204030204" pitchFamily="34" charset="0"/>
              </a:rPr>
              <a:t>Infrastructure as a Service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4112616" y="3710119"/>
            <a:ext cx="9147970" cy="686098"/>
          </a:xfrm>
          <a:prstGeom prst="rect">
            <a:avLst/>
          </a:prstGeom>
          <a:solidFill>
            <a:srgbClr val="F37021"/>
          </a:solidFill>
          <a:ln>
            <a:solidFill>
              <a:schemeClr val="bg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2" dirty="0">
                <a:solidFill>
                  <a:srgbClr val="424242"/>
                </a:solidFill>
                <a:latin typeface="Calibri" panose="020F0502020204030204" pitchFamily="34" charset="0"/>
              </a:rPr>
              <a:t>Platform as a Service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4126070" y="5539713"/>
            <a:ext cx="9147970" cy="686098"/>
          </a:xfrm>
          <a:prstGeom prst="rect">
            <a:avLst/>
          </a:prstGeom>
          <a:solidFill>
            <a:srgbClr val="F37021"/>
          </a:solidFill>
          <a:ln w="28575">
            <a:solidFill>
              <a:schemeClr val="bg2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2" dirty="0">
                <a:solidFill>
                  <a:srgbClr val="424242"/>
                </a:solidFill>
                <a:latin typeface="Calibri" panose="020F0502020204030204" pitchFamily="34" charset="0"/>
              </a:rPr>
              <a:t>Software as a Service </a:t>
            </a:r>
          </a:p>
        </p:txBody>
      </p:sp>
    </p:spTree>
    <p:extLst>
      <p:ext uri="{BB962C8B-B14F-4D97-AF65-F5344CB8AC3E}">
        <p14:creationId xmlns:p14="http://schemas.microsoft.com/office/powerpoint/2010/main" val="371519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>
            <a:alpha val="0"/>
          </a:srgbClr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AutoShape 2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2" name="AutoShape 4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6" name="AutoShape 8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8" name="AutoShape 10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00" name="AutoShape 12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112616" y="1728059"/>
            <a:ext cx="9147970" cy="686098"/>
          </a:xfrm>
          <a:prstGeom prst="rect">
            <a:avLst/>
          </a:prstGeom>
          <a:solidFill>
            <a:srgbClr val="F3702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2" dirty="0">
                <a:solidFill>
                  <a:srgbClr val="424242"/>
                </a:solidFill>
                <a:latin typeface="Calibri" panose="020F0502020204030204" pitchFamily="34" charset="0"/>
              </a:rPr>
              <a:t>Infrastructure as a Service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4112616" y="3710119"/>
            <a:ext cx="9147970" cy="686098"/>
          </a:xfrm>
          <a:prstGeom prst="rect">
            <a:avLst/>
          </a:prstGeom>
          <a:solidFill>
            <a:srgbClr val="F37021"/>
          </a:solidFill>
          <a:ln>
            <a:solidFill>
              <a:schemeClr val="bg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2" dirty="0">
                <a:solidFill>
                  <a:srgbClr val="424242"/>
                </a:solidFill>
                <a:latin typeface="Calibri" panose="020F0502020204030204" pitchFamily="34" charset="0"/>
              </a:rPr>
              <a:t>Platform as a Service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4126070" y="5539713"/>
            <a:ext cx="9147970" cy="686098"/>
          </a:xfrm>
          <a:prstGeom prst="rect">
            <a:avLst/>
          </a:prstGeom>
          <a:solidFill>
            <a:srgbClr val="F37021"/>
          </a:solidFill>
          <a:ln w="28575">
            <a:solidFill>
              <a:schemeClr val="bg2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2" dirty="0">
                <a:solidFill>
                  <a:srgbClr val="424242"/>
                </a:solidFill>
                <a:latin typeface="Calibri" panose="020F0502020204030204" pitchFamily="34" charset="0"/>
              </a:rPr>
              <a:t>Software as a Service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571" y="7216841"/>
            <a:ext cx="1982060" cy="198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7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>
            <a:alpha val="0"/>
          </a:srgbClr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AutoShape 2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2" name="AutoShape 4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6" name="AutoShape 8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8" name="AutoShape 10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00" name="AutoShape 12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112616" y="1728059"/>
            <a:ext cx="9147970" cy="686098"/>
          </a:xfrm>
          <a:prstGeom prst="rect">
            <a:avLst/>
          </a:prstGeom>
          <a:solidFill>
            <a:srgbClr val="F3702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2" dirty="0">
                <a:solidFill>
                  <a:srgbClr val="424242"/>
                </a:solidFill>
                <a:latin typeface="Calibri" panose="020F0502020204030204" pitchFamily="34" charset="0"/>
              </a:rPr>
              <a:t>Infrastructure as a Service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4112616" y="3710119"/>
            <a:ext cx="9147970" cy="686098"/>
          </a:xfrm>
          <a:prstGeom prst="rect">
            <a:avLst/>
          </a:prstGeom>
          <a:solidFill>
            <a:srgbClr val="F37021"/>
          </a:solidFill>
          <a:ln>
            <a:solidFill>
              <a:schemeClr val="bg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2" dirty="0">
                <a:solidFill>
                  <a:srgbClr val="424242"/>
                </a:solidFill>
                <a:latin typeface="Calibri" panose="020F0502020204030204" pitchFamily="34" charset="0"/>
              </a:rPr>
              <a:t>Platform as a Service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4126070" y="5539713"/>
            <a:ext cx="9147970" cy="686098"/>
          </a:xfrm>
          <a:prstGeom prst="rect">
            <a:avLst/>
          </a:prstGeom>
          <a:solidFill>
            <a:srgbClr val="F37021"/>
          </a:solidFill>
          <a:ln w="28575">
            <a:solidFill>
              <a:schemeClr val="bg2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2" dirty="0">
                <a:solidFill>
                  <a:srgbClr val="424242"/>
                </a:solidFill>
                <a:latin typeface="Calibri" panose="020F0502020204030204" pitchFamily="34" charset="0"/>
              </a:rPr>
              <a:t>Software as a Service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1976" y="7826706"/>
            <a:ext cx="3787588" cy="121373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17034" y="7521773"/>
            <a:ext cx="1982060" cy="19820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77273" y="7613109"/>
            <a:ext cx="1846194" cy="179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6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>
            <a:alpha val="0"/>
          </a:srgbClr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AutoShape 2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2" name="AutoShape 4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6" name="AutoShape 8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8" name="AutoShape 10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00" name="AutoShape 12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112616" y="1728059"/>
            <a:ext cx="9147970" cy="686098"/>
          </a:xfrm>
          <a:prstGeom prst="rect">
            <a:avLst/>
          </a:prstGeom>
          <a:solidFill>
            <a:srgbClr val="F3702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2" dirty="0">
                <a:solidFill>
                  <a:srgbClr val="424242"/>
                </a:solidFill>
                <a:latin typeface="Calibri" panose="020F0502020204030204" pitchFamily="34" charset="0"/>
              </a:rPr>
              <a:t>Infrastructure as a Service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4112616" y="3710119"/>
            <a:ext cx="9147970" cy="686098"/>
          </a:xfrm>
          <a:prstGeom prst="rect">
            <a:avLst/>
          </a:prstGeom>
          <a:solidFill>
            <a:srgbClr val="F37021"/>
          </a:solidFill>
          <a:ln>
            <a:solidFill>
              <a:schemeClr val="bg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2" dirty="0">
                <a:solidFill>
                  <a:srgbClr val="424242"/>
                </a:solidFill>
                <a:latin typeface="Calibri" panose="020F0502020204030204" pitchFamily="34" charset="0"/>
              </a:rPr>
              <a:t>Platform as a Service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4126070" y="5539713"/>
            <a:ext cx="9147970" cy="686098"/>
          </a:xfrm>
          <a:prstGeom prst="rect">
            <a:avLst/>
          </a:prstGeom>
          <a:solidFill>
            <a:srgbClr val="F37021"/>
          </a:solidFill>
          <a:ln w="28575">
            <a:solidFill>
              <a:schemeClr val="bg2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2" dirty="0">
                <a:solidFill>
                  <a:srgbClr val="424242"/>
                </a:solidFill>
                <a:latin typeface="Calibri" panose="020F0502020204030204" pitchFamily="34" charset="0"/>
              </a:rPr>
              <a:t>Software as a Service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51617" y="5196605"/>
            <a:ext cx="3561919" cy="137231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96490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>
            <a:alpha val="0"/>
          </a:srgbClr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AutoShape 2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2" name="AutoShape 4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6" name="AutoShape 8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8" name="AutoShape 10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00" name="AutoShape 12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112616" y="1728059"/>
            <a:ext cx="9147970" cy="686098"/>
          </a:xfrm>
          <a:prstGeom prst="rect">
            <a:avLst/>
          </a:prstGeom>
          <a:solidFill>
            <a:srgbClr val="F3702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2" dirty="0">
                <a:solidFill>
                  <a:srgbClr val="424242"/>
                </a:solidFill>
                <a:latin typeface="Calibri" panose="020F0502020204030204" pitchFamily="34" charset="0"/>
              </a:rPr>
              <a:t>Infrastructure as a Service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4112616" y="3710119"/>
            <a:ext cx="9147970" cy="686098"/>
          </a:xfrm>
          <a:prstGeom prst="rect">
            <a:avLst/>
          </a:prstGeom>
          <a:solidFill>
            <a:srgbClr val="F37021"/>
          </a:solidFill>
          <a:ln>
            <a:solidFill>
              <a:schemeClr val="bg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2" dirty="0">
                <a:solidFill>
                  <a:srgbClr val="424242"/>
                </a:solidFill>
                <a:latin typeface="Calibri" panose="020F0502020204030204" pitchFamily="34" charset="0"/>
              </a:rPr>
              <a:t>Platform as a Service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4126070" y="5539713"/>
            <a:ext cx="9147970" cy="686098"/>
          </a:xfrm>
          <a:prstGeom prst="rect">
            <a:avLst/>
          </a:prstGeom>
          <a:solidFill>
            <a:srgbClr val="F37021"/>
          </a:solidFill>
          <a:ln w="28575">
            <a:solidFill>
              <a:schemeClr val="bg2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2" dirty="0">
                <a:solidFill>
                  <a:srgbClr val="424242"/>
                </a:solidFill>
                <a:latin typeface="Calibri" panose="020F0502020204030204" pitchFamily="34" charset="0"/>
              </a:rPr>
              <a:t>Software as a Service </a:t>
            </a:r>
          </a:p>
        </p:txBody>
      </p:sp>
    </p:spTree>
    <p:extLst>
      <p:ext uri="{BB962C8B-B14F-4D97-AF65-F5344CB8AC3E}">
        <p14:creationId xmlns:p14="http://schemas.microsoft.com/office/powerpoint/2010/main" val="310145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>
            <a:alpha val="0"/>
          </a:srgbClr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AutoShape 2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2" name="AutoShape 4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6" name="AutoShape 8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8" name="AutoShape 10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00" name="AutoShape 12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112616" y="1728059"/>
            <a:ext cx="9147970" cy="686098"/>
          </a:xfrm>
          <a:prstGeom prst="rect">
            <a:avLst/>
          </a:prstGeom>
          <a:solidFill>
            <a:srgbClr val="F3702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2" dirty="0">
                <a:solidFill>
                  <a:srgbClr val="424242"/>
                </a:solidFill>
                <a:latin typeface="Calibri" panose="020F0502020204030204" pitchFamily="34" charset="0"/>
              </a:rPr>
              <a:t>Infrastructure as a Service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4112616" y="3710119"/>
            <a:ext cx="9147970" cy="686098"/>
          </a:xfrm>
          <a:prstGeom prst="rect">
            <a:avLst/>
          </a:prstGeom>
          <a:solidFill>
            <a:srgbClr val="F37021"/>
          </a:solidFill>
          <a:ln>
            <a:solidFill>
              <a:schemeClr val="bg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2" dirty="0">
                <a:solidFill>
                  <a:srgbClr val="424242"/>
                </a:solidFill>
                <a:latin typeface="Calibri" panose="020F0502020204030204" pitchFamily="34" charset="0"/>
              </a:rPr>
              <a:t>Platform as a Service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4126070" y="5539713"/>
            <a:ext cx="9147970" cy="686098"/>
          </a:xfrm>
          <a:prstGeom prst="rect">
            <a:avLst/>
          </a:prstGeom>
          <a:solidFill>
            <a:srgbClr val="F37021"/>
          </a:solidFill>
          <a:ln w="28575">
            <a:solidFill>
              <a:schemeClr val="bg2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2" dirty="0">
                <a:solidFill>
                  <a:srgbClr val="424242"/>
                </a:solidFill>
                <a:latin typeface="Calibri" panose="020F0502020204030204" pitchFamily="34" charset="0"/>
              </a:rPr>
              <a:t>Software as a Service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888391" y="4638623"/>
            <a:ext cx="5843010" cy="66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4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>
            <a:alpha val="0"/>
          </a:srgbClr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AutoShape 2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2" name="AutoShape 4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6" name="AutoShape 8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8" name="AutoShape 10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00" name="AutoShape 12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112616" y="1728059"/>
            <a:ext cx="9147970" cy="686098"/>
          </a:xfrm>
          <a:prstGeom prst="rect">
            <a:avLst/>
          </a:prstGeom>
          <a:solidFill>
            <a:srgbClr val="F3702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2" dirty="0">
                <a:solidFill>
                  <a:srgbClr val="424242"/>
                </a:solidFill>
                <a:latin typeface="Calibri" panose="020F0502020204030204" pitchFamily="34" charset="0"/>
              </a:rPr>
              <a:t>Infrastructure as a Service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4112616" y="3710119"/>
            <a:ext cx="9147970" cy="686098"/>
          </a:xfrm>
          <a:prstGeom prst="rect">
            <a:avLst/>
          </a:prstGeom>
          <a:solidFill>
            <a:srgbClr val="F37021"/>
          </a:solidFill>
          <a:ln>
            <a:solidFill>
              <a:schemeClr val="bg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2" dirty="0">
                <a:solidFill>
                  <a:srgbClr val="424242"/>
                </a:solidFill>
                <a:latin typeface="Calibri" panose="020F0502020204030204" pitchFamily="34" charset="0"/>
              </a:rPr>
              <a:t>Platform as a Service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4126070" y="5539713"/>
            <a:ext cx="9147970" cy="686098"/>
          </a:xfrm>
          <a:prstGeom prst="rect">
            <a:avLst/>
          </a:prstGeom>
          <a:solidFill>
            <a:srgbClr val="F37021"/>
          </a:solidFill>
          <a:ln w="28575">
            <a:solidFill>
              <a:schemeClr val="bg2"/>
            </a:solidFill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2" dirty="0">
                <a:solidFill>
                  <a:srgbClr val="424242"/>
                </a:solidFill>
                <a:latin typeface="Calibri" panose="020F0502020204030204" pitchFamily="34" charset="0"/>
              </a:rPr>
              <a:t>Software as a Service </a:t>
            </a:r>
          </a:p>
        </p:txBody>
      </p:sp>
    </p:spTree>
    <p:extLst>
      <p:ext uri="{BB962C8B-B14F-4D97-AF65-F5344CB8AC3E}">
        <p14:creationId xmlns:p14="http://schemas.microsoft.com/office/powerpoint/2010/main" val="271969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977194" y="1066093"/>
            <a:ext cx="16074512" cy="8184915"/>
          </a:xfrm>
          <a:prstGeom prst="rect">
            <a:avLst/>
          </a:prstGeom>
        </p:spPr>
        <p:txBody>
          <a:bodyPr lIns="182923" tIns="182923" rIns="182923" bIns="182923" anchor="ctr" anchorCtr="0">
            <a:noAutofit/>
          </a:bodyPr>
          <a:lstStyle/>
          <a:p>
            <a:pPr algn="ctr"/>
            <a:r>
              <a:rPr lang="en-US" sz="14400" dirty="0"/>
              <a:t>What </a:t>
            </a:r>
            <a:r>
              <a:rPr lang="en-US" sz="14400" dirty="0" smtClean="0"/>
              <a:t>Is </a:t>
            </a:r>
            <a:r>
              <a:rPr lang="en-US" sz="14400" dirty="0"/>
              <a:t>Azure?</a:t>
            </a:r>
            <a:endParaRPr lang="en" sz="14400" dirty="0"/>
          </a:p>
        </p:txBody>
      </p:sp>
    </p:spTree>
    <p:extLst>
      <p:ext uri="{BB962C8B-B14F-4D97-AF65-F5344CB8AC3E}">
        <p14:creationId xmlns:p14="http://schemas.microsoft.com/office/powerpoint/2010/main" val="280676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AutoShape 2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2" name="AutoShape 4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6" name="AutoShape 8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8" name="AutoShape 10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00" name="AutoShape 12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7325131" y="432096"/>
            <a:ext cx="2973090" cy="1372196"/>
          </a:xfrm>
          <a:prstGeom prst="ellipse">
            <a:avLst/>
          </a:prstGeom>
          <a:solidFill>
            <a:srgbClr val="F3702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2" dirty="0">
                <a:solidFill>
                  <a:srgbClr val="424242"/>
                </a:solidFill>
                <a:latin typeface="Calibri" panose="020F0502020204030204" pitchFamily="34" charset="0"/>
              </a:rPr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43309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AutoShape 2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2" name="AutoShape 4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6" name="AutoShape 8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8" name="AutoShape 10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00" name="AutoShape 12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7325131" y="432096"/>
            <a:ext cx="2973090" cy="1372196"/>
          </a:xfrm>
          <a:prstGeom prst="ellipse">
            <a:avLst/>
          </a:prstGeom>
          <a:solidFill>
            <a:srgbClr val="F3702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2" dirty="0">
                <a:solidFill>
                  <a:srgbClr val="424242"/>
                </a:solidFill>
                <a:latin typeface="Calibri" panose="020F0502020204030204" pitchFamily="34" charset="0"/>
              </a:rPr>
              <a:t>Azure</a:t>
            </a:r>
          </a:p>
        </p:txBody>
      </p:sp>
      <p:sp>
        <p:nvSpPr>
          <p:cNvPr id="6" name="Oval 5"/>
          <p:cNvSpPr/>
          <p:nvPr/>
        </p:nvSpPr>
        <p:spPr>
          <a:xfrm>
            <a:off x="7137111" y="1673403"/>
            <a:ext cx="228699" cy="152466"/>
          </a:xfrm>
          <a:prstGeom prst="ellipse">
            <a:avLst/>
          </a:prstGeom>
          <a:solidFill>
            <a:srgbClr val="F3702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0183871" y="1673403"/>
            <a:ext cx="228699" cy="152466"/>
          </a:xfrm>
          <a:prstGeom prst="ellipse">
            <a:avLst/>
          </a:prstGeom>
          <a:solidFill>
            <a:srgbClr val="F3702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25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829" y="1849935"/>
            <a:ext cx="4745735" cy="4824832"/>
          </a:xfrm>
          <a:prstGeom prst="ellipse">
            <a:avLst/>
          </a:prstGeom>
          <a:ln w="63500" cap="rnd">
            <a:noFill/>
          </a:ln>
          <a:effectLst/>
        </p:spPr>
      </p:pic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613824" y="6674767"/>
            <a:ext cx="8086656" cy="3017213"/>
          </a:xfrm>
          <a:prstGeom prst="rect">
            <a:avLst/>
          </a:prstGeom>
        </p:spPr>
        <p:txBody>
          <a:bodyPr lIns="183856" tIns="183856" rIns="183856" bIns="183856" anchor="t" anchorCtr="0">
            <a:noAutofit/>
          </a:bodyPr>
          <a:lstStyle/>
          <a:p>
            <a:pPr lvl="0"/>
            <a:r>
              <a:rPr lang="en-US" dirty="0" smtClean="0"/>
              <a:t>Brian Christopher Harrison</a:t>
            </a:r>
            <a:endParaRPr lang="en-US" dirty="0"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9878665" y="1849935"/>
            <a:ext cx="7899883" cy="7521354"/>
          </a:xfrm>
          <a:prstGeom prst="rect">
            <a:avLst/>
          </a:prstGeom>
        </p:spPr>
        <p:txBody>
          <a:bodyPr lIns="183856" tIns="183856" rIns="183856" bIns="183856" anchor="ctr" anchorCtr="0">
            <a:noAutofit/>
          </a:bodyPr>
          <a:lstStyle/>
          <a:p>
            <a:pPr marL="517177" indent="-517177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17177" indent="-517177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17177" indent="-517177">
              <a:buFont typeface="Arial" panose="020B0604020202020204" pitchFamily="34" charset="0"/>
              <a:buChar char="•"/>
            </a:pPr>
            <a:r>
              <a:rPr lang="en-IN" sz="4000" dirty="0"/>
              <a:t>Background in working with production-ready and cloud-ready deployments </a:t>
            </a:r>
            <a:r>
              <a:rPr lang="en-IN" sz="4000" dirty="0" smtClean="0"/>
              <a:t>in </a:t>
            </a:r>
            <a:r>
              <a:rPr lang="en-IN" sz="4000" dirty="0"/>
              <a:t>corporate environments across many industries</a:t>
            </a:r>
          </a:p>
          <a:p>
            <a:pPr marL="517177" indent="-517177">
              <a:buFont typeface="Arial" panose="020B0604020202020204" pitchFamily="34" charset="0"/>
              <a:buChar char="•"/>
            </a:pPr>
            <a:r>
              <a:rPr lang="en-IN" sz="4000" dirty="0"/>
              <a:t>Many years, teaching and developing architectures for the </a:t>
            </a:r>
            <a:r>
              <a:rPr lang="en-IN" sz="4000" dirty="0" smtClean="0"/>
              <a:t>Cloud</a:t>
            </a:r>
            <a:endParaRPr lang="en-IN" sz="4000" dirty="0"/>
          </a:p>
          <a:p>
            <a:pPr marL="517177" indent="-517177">
              <a:buFont typeface="Arial" panose="020B0604020202020204" pitchFamily="34" charset="0"/>
              <a:buChar char="•"/>
            </a:pPr>
            <a:r>
              <a:rPr lang="en-IN" sz="4000" dirty="0"/>
              <a:t>Many years developing solutions for the Cloud using numerous languages and technologies</a:t>
            </a:r>
          </a:p>
          <a:p>
            <a:pPr marL="517177" indent="-517177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17177" indent="-517177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17177" indent="-517177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8543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AutoShape 2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2" name="AutoShape 4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6" name="AutoShape 8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8" name="AutoShape 10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00" name="AutoShape 12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7325131" y="432096"/>
            <a:ext cx="2973090" cy="1372196"/>
          </a:xfrm>
          <a:prstGeom prst="ellipse">
            <a:avLst/>
          </a:prstGeom>
          <a:solidFill>
            <a:srgbClr val="F3702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2" dirty="0">
                <a:solidFill>
                  <a:srgbClr val="424242"/>
                </a:solidFill>
                <a:latin typeface="Calibri" panose="020F0502020204030204" pitchFamily="34" charset="0"/>
              </a:rPr>
              <a:t>Azure</a:t>
            </a:r>
          </a:p>
        </p:txBody>
      </p:sp>
      <p:sp>
        <p:nvSpPr>
          <p:cNvPr id="5" name="Oval 4"/>
          <p:cNvSpPr/>
          <p:nvPr/>
        </p:nvSpPr>
        <p:spPr>
          <a:xfrm>
            <a:off x="6257867" y="2032991"/>
            <a:ext cx="1104676" cy="533632"/>
          </a:xfrm>
          <a:prstGeom prst="ellipse">
            <a:avLst/>
          </a:prstGeom>
          <a:solidFill>
            <a:srgbClr val="F3702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0183872" y="2032991"/>
            <a:ext cx="1104676" cy="533632"/>
          </a:xfrm>
          <a:prstGeom prst="ellipse">
            <a:avLst/>
          </a:prstGeom>
          <a:solidFill>
            <a:srgbClr val="F3702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72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AutoShape 2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2" name="AutoShape 4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6" name="AutoShape 8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8" name="AutoShape 10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00" name="AutoShape 12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7325131" y="432096"/>
            <a:ext cx="2973090" cy="1372196"/>
          </a:xfrm>
          <a:prstGeom prst="ellipse">
            <a:avLst/>
          </a:prstGeom>
          <a:solidFill>
            <a:srgbClr val="F3702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2" dirty="0">
                <a:solidFill>
                  <a:srgbClr val="424242"/>
                </a:solidFill>
                <a:latin typeface="Calibri" panose="020F0502020204030204" pitchFamily="34" charset="0"/>
              </a:rPr>
              <a:t>Azure</a:t>
            </a:r>
          </a:p>
        </p:txBody>
      </p:sp>
      <p:sp>
        <p:nvSpPr>
          <p:cNvPr id="5" name="Oval 4"/>
          <p:cNvSpPr/>
          <p:nvPr/>
        </p:nvSpPr>
        <p:spPr>
          <a:xfrm>
            <a:off x="4977706" y="2555506"/>
            <a:ext cx="1104676" cy="488140"/>
          </a:xfrm>
          <a:prstGeom prst="ellipse">
            <a:avLst/>
          </a:prstGeom>
          <a:solidFill>
            <a:srgbClr val="F3702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1477094" y="2555506"/>
            <a:ext cx="1104676" cy="488140"/>
          </a:xfrm>
          <a:prstGeom prst="ellipse">
            <a:avLst/>
          </a:prstGeom>
          <a:solidFill>
            <a:srgbClr val="F3702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47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AutoShape 2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2" name="AutoShape 4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6" name="AutoShape 8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8" name="AutoShape 10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00" name="AutoShape 12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7325131" y="432096"/>
            <a:ext cx="2973090" cy="1372196"/>
          </a:xfrm>
          <a:prstGeom prst="ellipse">
            <a:avLst/>
          </a:prstGeom>
          <a:solidFill>
            <a:srgbClr val="F3702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2" dirty="0">
                <a:solidFill>
                  <a:srgbClr val="424242"/>
                </a:solidFill>
                <a:latin typeface="Calibri" panose="020F0502020204030204" pitchFamily="34" charset="0"/>
              </a:rPr>
              <a:t>Azure</a:t>
            </a:r>
          </a:p>
        </p:txBody>
      </p:sp>
      <p:sp>
        <p:nvSpPr>
          <p:cNvPr id="4" name="Oval 3"/>
          <p:cNvSpPr/>
          <p:nvPr/>
        </p:nvSpPr>
        <p:spPr>
          <a:xfrm>
            <a:off x="2522446" y="3405187"/>
            <a:ext cx="3735421" cy="1867711"/>
          </a:xfrm>
          <a:prstGeom prst="ellipse">
            <a:avLst/>
          </a:prstGeom>
          <a:solidFill>
            <a:srgbClr val="F3702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1" dirty="0">
                <a:solidFill>
                  <a:srgbClr val="424242"/>
                </a:solidFill>
                <a:latin typeface="Calibri" panose="020F0502020204030204" pitchFamily="34" charset="0"/>
              </a:rPr>
              <a:t>Infrastructure as a Service </a:t>
            </a:r>
          </a:p>
        </p:txBody>
      </p:sp>
      <p:sp>
        <p:nvSpPr>
          <p:cNvPr id="12" name="Oval 11"/>
          <p:cNvSpPr/>
          <p:nvPr/>
        </p:nvSpPr>
        <p:spPr>
          <a:xfrm>
            <a:off x="11213018" y="3382113"/>
            <a:ext cx="3735421" cy="1867711"/>
          </a:xfrm>
          <a:prstGeom prst="ellipse">
            <a:avLst/>
          </a:prstGeom>
          <a:solidFill>
            <a:srgbClr val="F3702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1" dirty="0">
                <a:solidFill>
                  <a:srgbClr val="424242"/>
                </a:solidFill>
                <a:latin typeface="Calibri" panose="020F0502020204030204" pitchFamily="34" charset="0"/>
              </a:rPr>
              <a:t>Platform as a Service </a:t>
            </a:r>
          </a:p>
        </p:txBody>
      </p:sp>
      <p:sp>
        <p:nvSpPr>
          <p:cNvPr id="3" name="Cross 2"/>
          <p:cNvSpPr/>
          <p:nvPr/>
        </p:nvSpPr>
        <p:spPr>
          <a:xfrm>
            <a:off x="7858762" y="3405187"/>
            <a:ext cx="2134526" cy="1905827"/>
          </a:xfrm>
          <a:prstGeom prst="plus">
            <a:avLst/>
          </a:prstGeom>
          <a:solidFill>
            <a:srgbClr val="F37021"/>
          </a:solidFill>
          <a:ln>
            <a:solidFill>
              <a:schemeClr val="bg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91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AutoShape 2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2" name="AutoShape 4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6" name="AutoShape 8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8" name="AutoShape 10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00" name="AutoShape 12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915911" y="4334992"/>
            <a:ext cx="1519643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 smtClean="0">
                <a:solidFill>
                  <a:srgbClr val="F37021"/>
                </a:solidFill>
                <a:latin typeface="Calibri" panose="020F0502020204030204" pitchFamily="34" charset="0"/>
              </a:rPr>
              <a:t>Technology</a:t>
            </a:r>
            <a:endParaRPr lang="en-US" sz="9600" dirty="0">
              <a:solidFill>
                <a:srgbClr val="F3702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74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AutoShape 2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2" name="AutoShape 4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6" name="AutoShape 8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8" name="AutoShape 10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00" name="AutoShape 12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915911" y="4334992"/>
            <a:ext cx="15196431" cy="333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F37021"/>
                </a:solidFill>
                <a:latin typeface="Calibri" panose="020F0502020204030204" pitchFamily="34" charset="0"/>
              </a:rPr>
              <a:t>Technology </a:t>
            </a:r>
            <a:r>
              <a:rPr lang="en-US" sz="11500" dirty="0" smtClean="0">
                <a:solidFill>
                  <a:srgbClr val="FFFF00"/>
                </a:solidFill>
                <a:latin typeface="Calibri" panose="020F0502020204030204" pitchFamily="34" charset="0"/>
              </a:rPr>
              <a:t>as </a:t>
            </a:r>
            <a:r>
              <a:rPr lang="en-US" sz="11500" dirty="0">
                <a:solidFill>
                  <a:srgbClr val="FFFF00"/>
                </a:solidFill>
                <a:latin typeface="Calibri" panose="020F0502020204030204" pitchFamily="34" charset="0"/>
              </a:rPr>
              <a:t>a Service </a:t>
            </a:r>
          </a:p>
          <a:p>
            <a:endParaRPr lang="en-US" sz="9600" dirty="0">
              <a:solidFill>
                <a:srgbClr val="F3702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34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702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ctrTitle"/>
          </p:nvPr>
        </p:nvSpPr>
        <p:spPr>
          <a:xfrm>
            <a:off x="781050" y="3703123"/>
            <a:ext cx="16444200" cy="1900337"/>
          </a:xfrm>
          <a:prstGeom prst="rect">
            <a:avLst/>
          </a:prstGeom>
        </p:spPr>
        <p:txBody>
          <a:bodyPr lIns="183933" tIns="183933" rIns="183933" bIns="183933" anchor="b" anchorCtr="0">
            <a:noAutofit/>
          </a:bodyPr>
          <a:lstStyle/>
          <a:p>
            <a:pPr lvl="0"/>
            <a:r>
              <a:rPr lang="en-US" dirty="0"/>
              <a:t>The Course Overview	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Shape 114"/>
          <p:cNvCxnSpPr/>
          <p:nvPr/>
        </p:nvCxnSpPr>
        <p:spPr>
          <a:xfrm rot="10800000">
            <a:off x="1569108" y="4383180"/>
            <a:ext cx="0" cy="228504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1663234" y="4062638"/>
            <a:ext cx="3628200" cy="798117"/>
          </a:xfrm>
          <a:prstGeom prst="rect">
            <a:avLst/>
          </a:prstGeom>
        </p:spPr>
        <p:txBody>
          <a:bodyPr lIns="183967" tIns="183967" rIns="183967" bIns="183967" anchor="ctr" anchorCtr="0">
            <a:noAutofit/>
          </a:bodyPr>
          <a:lstStyle/>
          <a:p>
            <a:r>
              <a:rPr lang="en" sz="3600" dirty="0" smtClean="0">
                <a:solidFill>
                  <a:schemeClr val="dk1"/>
                </a:solidFill>
              </a:rPr>
              <a:t>Section 1</a:t>
            </a:r>
            <a:endParaRPr lang="en" sz="3600" dirty="0">
              <a:solidFill>
                <a:schemeClr val="dk1"/>
              </a:solidFill>
            </a:endParaRPr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1663237" y="4652985"/>
            <a:ext cx="3842240" cy="1177940"/>
          </a:xfrm>
          <a:prstGeom prst="rect">
            <a:avLst/>
          </a:prstGeom>
        </p:spPr>
        <p:txBody>
          <a:bodyPr lIns="183967" tIns="183967" rIns="183967" bIns="183967" anchor="t" anchorCtr="0">
            <a:noAutofit/>
          </a:bodyPr>
          <a:lstStyle/>
          <a:p>
            <a:r>
              <a:rPr lang="en-IN" sz="2800" dirty="0"/>
              <a:t>Subscription and </a:t>
            </a:r>
            <a:r>
              <a:rPr lang="en-IN" sz="2800" dirty="0" smtClean="0"/>
              <a:t>Resource </a:t>
            </a:r>
            <a:r>
              <a:rPr lang="en-IN" sz="2800" dirty="0"/>
              <a:t>Management</a:t>
            </a:r>
            <a:endParaRPr lang="en" sz="2800" dirty="0">
              <a:solidFill>
                <a:schemeClr val="dk2"/>
              </a:solidFill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4662338" y="6722458"/>
            <a:ext cx="0" cy="135930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4756430" y="7595939"/>
            <a:ext cx="4646400" cy="798117"/>
          </a:xfrm>
          <a:prstGeom prst="rect">
            <a:avLst/>
          </a:prstGeom>
        </p:spPr>
        <p:txBody>
          <a:bodyPr lIns="183967" tIns="183967" rIns="183967" bIns="183967" anchor="ctr" anchorCtr="0">
            <a:noAutofit/>
          </a:bodyPr>
          <a:lstStyle/>
          <a:p>
            <a:r>
              <a:rPr lang="en" sz="3600" dirty="0" smtClean="0">
                <a:solidFill>
                  <a:schemeClr val="dk1"/>
                </a:solidFill>
              </a:rPr>
              <a:t>Section 2</a:t>
            </a:r>
            <a:endParaRPr lang="en" sz="3600" dirty="0">
              <a:solidFill>
                <a:schemeClr val="dk1"/>
              </a:solidFill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4756461" y="8186267"/>
            <a:ext cx="4322228" cy="1177940"/>
          </a:xfrm>
          <a:prstGeom prst="rect">
            <a:avLst/>
          </a:prstGeom>
        </p:spPr>
        <p:txBody>
          <a:bodyPr lIns="183967" tIns="183967" rIns="183967" bIns="183967" anchor="t" anchorCtr="0">
            <a:noAutofit/>
          </a:bodyPr>
          <a:lstStyle/>
          <a:p>
            <a:r>
              <a:rPr lang="en-IN" sz="2800" dirty="0"/>
              <a:t>Azure Storage</a:t>
            </a:r>
            <a:endParaRPr lang="en-IN" sz="2800" dirty="0"/>
          </a:p>
        </p:txBody>
      </p:sp>
      <p:cxnSp>
        <p:nvCxnSpPr>
          <p:cNvPr id="120" name="Shape 120"/>
          <p:cNvCxnSpPr/>
          <p:nvPr/>
        </p:nvCxnSpPr>
        <p:spPr>
          <a:xfrm rot="10800000">
            <a:off x="8821087" y="4366452"/>
            <a:ext cx="0" cy="235221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8915209" y="4062665"/>
            <a:ext cx="3628200" cy="798117"/>
          </a:xfrm>
          <a:prstGeom prst="rect">
            <a:avLst/>
          </a:prstGeom>
        </p:spPr>
        <p:txBody>
          <a:bodyPr lIns="183967" tIns="183967" rIns="183967" bIns="183967" anchor="ctr" anchorCtr="0">
            <a:noAutofit/>
          </a:bodyPr>
          <a:lstStyle/>
          <a:p>
            <a:r>
              <a:rPr lang="en" sz="3600" dirty="0" smtClean="0">
                <a:solidFill>
                  <a:schemeClr val="dk1"/>
                </a:solidFill>
              </a:rPr>
              <a:t>Section 3</a:t>
            </a:r>
            <a:endParaRPr lang="en" sz="3600" dirty="0">
              <a:solidFill>
                <a:schemeClr val="dk1"/>
              </a:solidFill>
            </a:endParaRPr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8915209" y="4653011"/>
            <a:ext cx="3628200" cy="1177940"/>
          </a:xfrm>
          <a:prstGeom prst="rect">
            <a:avLst/>
          </a:prstGeom>
        </p:spPr>
        <p:txBody>
          <a:bodyPr lIns="183967" tIns="183967" rIns="183967" bIns="183967" anchor="t" anchorCtr="0">
            <a:noAutofit/>
          </a:bodyPr>
          <a:lstStyle/>
          <a:p>
            <a:r>
              <a:rPr lang="en-IN" sz="2800" dirty="0" smtClean="0">
                <a:solidFill>
                  <a:schemeClr val="bg2"/>
                </a:solidFill>
              </a:rPr>
              <a:t>Azure </a:t>
            </a:r>
            <a:r>
              <a:rPr lang="en-IN" sz="2800" dirty="0">
                <a:solidFill>
                  <a:schemeClr val="bg2"/>
                </a:solidFill>
              </a:rPr>
              <a:t>Networking</a:t>
            </a:r>
            <a:endParaRPr lang="en-IN" sz="2800" dirty="0">
              <a:solidFill>
                <a:schemeClr val="bg2"/>
              </a:solidFill>
            </a:endParaRPr>
          </a:p>
        </p:txBody>
      </p:sp>
      <p:cxnSp>
        <p:nvCxnSpPr>
          <p:cNvPr id="123" name="Shape 123"/>
          <p:cNvCxnSpPr/>
          <p:nvPr/>
        </p:nvCxnSpPr>
        <p:spPr>
          <a:xfrm>
            <a:off x="10935785" y="6722458"/>
            <a:ext cx="0" cy="135930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11119854" y="7589255"/>
            <a:ext cx="2377610" cy="798117"/>
          </a:xfrm>
          <a:prstGeom prst="rect">
            <a:avLst/>
          </a:prstGeom>
        </p:spPr>
        <p:txBody>
          <a:bodyPr lIns="183967" tIns="183967" rIns="183967" bIns="183967" anchor="ctr" anchorCtr="0">
            <a:noAutofit/>
          </a:bodyPr>
          <a:lstStyle/>
          <a:p>
            <a:r>
              <a:rPr lang="en" sz="3600" dirty="0" smtClean="0">
                <a:solidFill>
                  <a:schemeClr val="dk1"/>
                </a:solidFill>
              </a:rPr>
              <a:t>Section 4</a:t>
            </a:r>
            <a:endParaRPr lang="en" sz="3600" dirty="0">
              <a:solidFill>
                <a:schemeClr val="dk1"/>
              </a:solidFill>
            </a:endParaRPr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11119853" y="8179601"/>
            <a:ext cx="4241734" cy="1177940"/>
          </a:xfrm>
          <a:prstGeom prst="rect">
            <a:avLst/>
          </a:prstGeom>
        </p:spPr>
        <p:txBody>
          <a:bodyPr lIns="183967" tIns="183967" rIns="183967" bIns="183967" anchor="t" anchorCtr="0">
            <a:noAutofit/>
          </a:bodyPr>
          <a:lstStyle/>
          <a:p>
            <a:r>
              <a:rPr lang="en-IN" sz="2800" dirty="0"/>
              <a:t>Azure Compute</a:t>
            </a:r>
            <a:endParaRPr lang="en-IN" sz="2800" dirty="0"/>
          </a:p>
        </p:txBody>
      </p:sp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943800" y="1503672"/>
            <a:ext cx="16444200" cy="1562649"/>
          </a:xfrm>
          <a:prstGeom prst="rect">
            <a:avLst/>
          </a:prstGeom>
        </p:spPr>
        <p:txBody>
          <a:bodyPr lIns="183967" tIns="183967" rIns="183967" bIns="183967" anchor="b" anchorCtr="0">
            <a:noAutofit/>
          </a:bodyPr>
          <a:lstStyle/>
          <a:p>
            <a:r>
              <a:rPr lang="en" sz="5400" dirty="0"/>
              <a:t>What We’ll </a:t>
            </a:r>
            <a:r>
              <a:rPr lang="en" sz="5400" dirty="0" smtClean="0"/>
              <a:t>Learn?</a:t>
            </a:r>
            <a:endParaRPr lang="en" sz="5400" dirty="0"/>
          </a:p>
        </p:txBody>
      </p:sp>
      <p:grpSp>
        <p:nvGrpSpPr>
          <p:cNvPr id="2" name="Shape 130"/>
          <p:cNvGrpSpPr/>
          <p:nvPr/>
        </p:nvGrpSpPr>
        <p:grpSpPr>
          <a:xfrm>
            <a:off x="766877" y="6090629"/>
            <a:ext cx="17160658" cy="1359303"/>
            <a:chOff x="383437" y="2845250"/>
            <a:chExt cx="8377136" cy="667800"/>
          </a:xfrm>
        </p:grpSpPr>
        <p:sp>
          <p:nvSpPr>
            <p:cNvPr id="131" name="Shape 131"/>
            <p:cNvSpPr/>
            <p:nvPr/>
          </p:nvSpPr>
          <p:spPr>
            <a:xfrm rot="5400000">
              <a:off x="8137924" y="2890400"/>
              <a:ext cx="667800" cy="577500"/>
            </a:xfrm>
            <a:prstGeom prst="triangle">
              <a:avLst>
                <a:gd name="adj" fmla="val 50000"/>
              </a:avLst>
            </a:prstGeom>
            <a:solidFill>
              <a:srgbClr val="333333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3800"/>
            </a:p>
          </p:txBody>
        </p:sp>
        <p:sp>
          <p:nvSpPr>
            <p:cNvPr id="132" name="Shape 132"/>
            <p:cNvSpPr/>
            <p:nvPr/>
          </p:nvSpPr>
          <p:spPr>
            <a:xfrm>
              <a:off x="383437" y="3057650"/>
              <a:ext cx="7904700" cy="2430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38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977194" y="1066093"/>
            <a:ext cx="16074512" cy="8184915"/>
          </a:xfrm>
          <a:prstGeom prst="rect">
            <a:avLst/>
          </a:prstGeom>
        </p:spPr>
        <p:txBody>
          <a:bodyPr lIns="182923" tIns="182923" rIns="182923" bIns="182923" anchor="ctr" anchorCtr="0">
            <a:noAutofit/>
          </a:bodyPr>
          <a:lstStyle/>
          <a:p>
            <a:pPr algn="ctr"/>
            <a:r>
              <a:rPr lang="en-US" sz="14400" dirty="0" smtClean="0"/>
              <a:t>What </a:t>
            </a:r>
            <a:r>
              <a:rPr lang="en-US" sz="14400" dirty="0" smtClean="0"/>
              <a:t>Is </a:t>
            </a:r>
            <a:r>
              <a:rPr lang="en-US" sz="14400" dirty="0" smtClean="0"/>
              <a:t>the Cloud?</a:t>
            </a:r>
            <a:endParaRPr lang="en" sz="14400" dirty="0"/>
          </a:p>
        </p:txBody>
      </p:sp>
    </p:spTree>
    <p:extLst>
      <p:ext uri="{BB962C8B-B14F-4D97-AF65-F5344CB8AC3E}">
        <p14:creationId xmlns:p14="http://schemas.microsoft.com/office/powerpoint/2010/main" val="85502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>
            <a:alpha val="0"/>
          </a:srgbClr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AutoShape 2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2" name="AutoShape 4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6" name="AutoShape 8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8" name="AutoShape 10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00" name="AutoShape 12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5019783" y="2366510"/>
            <a:ext cx="8443376" cy="6222527"/>
            <a:chOff x="4836901" y="2366510"/>
            <a:chExt cx="8443376" cy="622252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9383" y="2366510"/>
              <a:ext cx="5107616" cy="3325668"/>
            </a:xfrm>
            <a:prstGeom prst="rect">
              <a:avLst/>
            </a:prstGeom>
          </p:spPr>
        </p:pic>
        <p:sp>
          <p:nvSpPr>
            <p:cNvPr id="8" name="Down Arrow 7"/>
            <p:cNvSpPr/>
            <p:nvPr/>
          </p:nvSpPr>
          <p:spPr>
            <a:xfrm rot="2552318">
              <a:off x="4836901" y="5599862"/>
              <a:ext cx="842672" cy="2286993"/>
            </a:xfrm>
            <a:prstGeom prst="downArrow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" name="Down Arrow 12"/>
            <p:cNvSpPr/>
            <p:nvPr/>
          </p:nvSpPr>
          <p:spPr>
            <a:xfrm rot="18480127">
              <a:off x="11715445" y="5302542"/>
              <a:ext cx="842672" cy="2286993"/>
            </a:xfrm>
            <a:prstGeom prst="downArrow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" name="Down Arrow 13"/>
            <p:cNvSpPr/>
            <p:nvPr/>
          </p:nvSpPr>
          <p:spPr>
            <a:xfrm rot="644526">
              <a:off x="6379141" y="6243550"/>
              <a:ext cx="842672" cy="2286993"/>
            </a:xfrm>
            <a:prstGeom prst="downArrow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" name="Down Arrow 14"/>
            <p:cNvSpPr/>
            <p:nvPr/>
          </p:nvSpPr>
          <p:spPr>
            <a:xfrm>
              <a:off x="8226542" y="6302044"/>
              <a:ext cx="842672" cy="2286993"/>
            </a:xfrm>
            <a:prstGeom prst="downArrow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" name="Down Arrow 15"/>
            <p:cNvSpPr/>
            <p:nvPr/>
          </p:nvSpPr>
          <p:spPr>
            <a:xfrm rot="20683587">
              <a:off x="10176880" y="6143431"/>
              <a:ext cx="842672" cy="2286993"/>
            </a:xfrm>
            <a:prstGeom prst="downArrow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934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>
            <a:alpha val="0"/>
          </a:srgbClr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AutoShape 2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2" name="AutoShape 4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6" name="AutoShape 8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8" name="AutoShape 10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00" name="AutoShape 12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2953321" y="1767248"/>
            <a:ext cx="4878918" cy="3506722"/>
          </a:xfrm>
          <a:prstGeom prst="ellipse">
            <a:avLst/>
          </a:prstGeom>
          <a:solidFill>
            <a:srgbClr val="F3702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2" dirty="0">
                <a:solidFill>
                  <a:srgbClr val="424242"/>
                </a:solidFill>
                <a:latin typeface="Calibri" panose="020F0502020204030204" pitchFamily="34" charset="0"/>
              </a:rPr>
              <a:t>Data center</a:t>
            </a:r>
          </a:p>
        </p:txBody>
      </p:sp>
    </p:spTree>
    <p:extLst>
      <p:ext uri="{BB962C8B-B14F-4D97-AF65-F5344CB8AC3E}">
        <p14:creationId xmlns:p14="http://schemas.microsoft.com/office/powerpoint/2010/main" val="395803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>
            <a:alpha val="0"/>
          </a:srgbClr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AutoShape 2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2" name="AutoShape 4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6" name="AutoShape 8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8" name="AutoShape 10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00" name="AutoShape 12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2953321" y="1767248"/>
            <a:ext cx="4878918" cy="3506722"/>
          </a:xfrm>
          <a:prstGeom prst="ellipse">
            <a:avLst/>
          </a:prstGeom>
          <a:solidFill>
            <a:srgbClr val="F3702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2" dirty="0">
                <a:solidFill>
                  <a:srgbClr val="424242"/>
                </a:solidFill>
                <a:latin typeface="Calibri" panose="020F0502020204030204" pitchFamily="34" charset="0"/>
              </a:rPr>
              <a:t>Data center</a:t>
            </a:r>
          </a:p>
        </p:txBody>
      </p:sp>
      <p:sp>
        <p:nvSpPr>
          <p:cNvPr id="8" name="Oval 7"/>
          <p:cNvSpPr/>
          <p:nvPr/>
        </p:nvSpPr>
        <p:spPr>
          <a:xfrm>
            <a:off x="10805329" y="1767248"/>
            <a:ext cx="4878918" cy="3506722"/>
          </a:xfrm>
          <a:prstGeom prst="ellipse">
            <a:avLst/>
          </a:prstGeom>
          <a:solidFill>
            <a:srgbClr val="F3702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2" dirty="0">
                <a:solidFill>
                  <a:srgbClr val="424242"/>
                </a:solidFill>
                <a:latin typeface="Calibri" panose="020F0502020204030204" pitchFamily="34" charset="0"/>
              </a:rPr>
              <a:t>Virtualization </a:t>
            </a:r>
          </a:p>
        </p:txBody>
      </p:sp>
    </p:spTree>
    <p:extLst>
      <p:ext uri="{BB962C8B-B14F-4D97-AF65-F5344CB8AC3E}">
        <p14:creationId xmlns:p14="http://schemas.microsoft.com/office/powerpoint/2010/main" val="184390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>
            <a:alpha val="0"/>
          </a:srgbClr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AutoShape 2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2" name="AutoShape 4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6" name="AutoShape 8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8" name="AutoShape 10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00" name="AutoShape 12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3177491" y="508330"/>
            <a:ext cx="11949536" cy="9376669"/>
            <a:chOff x="2759479" y="508330"/>
            <a:chExt cx="11949536" cy="9376669"/>
          </a:xfrm>
        </p:grpSpPr>
        <p:sp>
          <p:nvSpPr>
            <p:cNvPr id="8" name="Oval 7"/>
            <p:cNvSpPr/>
            <p:nvPr/>
          </p:nvSpPr>
          <p:spPr>
            <a:xfrm>
              <a:off x="6018443" y="508330"/>
              <a:ext cx="4878918" cy="3506722"/>
            </a:xfrm>
            <a:prstGeom prst="ellipse">
              <a:avLst/>
            </a:prstGeom>
            <a:solidFill>
              <a:srgbClr val="F3702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2" dirty="0">
                  <a:solidFill>
                    <a:srgbClr val="424242"/>
                  </a:solidFill>
                  <a:latin typeface="Calibri" panose="020F0502020204030204" pitchFamily="34" charset="0"/>
                </a:rPr>
                <a:t>Virtualization </a:t>
              </a:r>
            </a:p>
          </p:txBody>
        </p:sp>
        <p:sp>
          <p:nvSpPr>
            <p:cNvPr id="3" name="Oval 2"/>
            <p:cNvSpPr/>
            <p:nvPr/>
          </p:nvSpPr>
          <p:spPr>
            <a:xfrm>
              <a:off x="7314406" y="5082315"/>
              <a:ext cx="2058293" cy="1448429"/>
            </a:xfrm>
            <a:prstGeom prst="ellipse">
              <a:avLst/>
            </a:prstGeom>
            <a:solidFill>
              <a:srgbClr val="F37021"/>
            </a:solidFill>
            <a:ln>
              <a:solidFill>
                <a:schemeClr val="bg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1" dirty="0">
                  <a:solidFill>
                    <a:srgbClr val="424242"/>
                  </a:solidFill>
                  <a:latin typeface="Calibri" panose="020F0502020204030204" pitchFamily="34" charset="0"/>
                </a:rPr>
                <a:t>Service </a:t>
              </a:r>
            </a:p>
          </p:txBody>
        </p:sp>
        <p:sp>
          <p:nvSpPr>
            <p:cNvPr id="4" name="Down Arrow 3"/>
            <p:cNvSpPr/>
            <p:nvPr/>
          </p:nvSpPr>
          <p:spPr>
            <a:xfrm>
              <a:off x="8152970" y="4205634"/>
              <a:ext cx="381165" cy="686098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7543105" y="8436570"/>
              <a:ext cx="2058293" cy="1448429"/>
            </a:xfrm>
            <a:prstGeom prst="ellipse">
              <a:avLst/>
            </a:prstGeom>
            <a:solidFill>
              <a:srgbClr val="F37021"/>
            </a:solidFill>
            <a:ln>
              <a:solidFill>
                <a:schemeClr val="bg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1" dirty="0">
                  <a:solidFill>
                    <a:srgbClr val="424242"/>
                  </a:solidFill>
                  <a:latin typeface="Calibri" panose="020F0502020204030204" pitchFamily="34" charset="0"/>
                </a:rPr>
                <a:t>Per day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2759479" y="6889924"/>
              <a:ext cx="2058293" cy="1448429"/>
            </a:xfrm>
            <a:prstGeom prst="ellipse">
              <a:avLst/>
            </a:prstGeom>
            <a:solidFill>
              <a:srgbClr val="F37021"/>
            </a:solidFill>
            <a:ln>
              <a:solidFill>
                <a:schemeClr val="bg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1" dirty="0">
                  <a:solidFill>
                    <a:srgbClr val="424242"/>
                  </a:solidFill>
                  <a:latin typeface="Calibri" panose="020F0502020204030204" pitchFamily="34" charset="0"/>
                </a:rPr>
                <a:t>Per hour  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10376413" y="8131638"/>
              <a:ext cx="2579241" cy="1448429"/>
            </a:xfrm>
            <a:prstGeom prst="ellipse">
              <a:avLst/>
            </a:prstGeom>
            <a:solidFill>
              <a:srgbClr val="F37021"/>
            </a:solidFill>
            <a:ln>
              <a:solidFill>
                <a:schemeClr val="bg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1" dirty="0">
                  <a:solidFill>
                    <a:srgbClr val="424242"/>
                  </a:solidFill>
                  <a:latin typeface="Calibri" panose="020F0502020204030204" pitchFamily="34" charset="0"/>
                </a:rPr>
                <a:t>Per amount of bandwidth 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4760598" y="8338353"/>
              <a:ext cx="2058293" cy="1448429"/>
            </a:xfrm>
            <a:prstGeom prst="ellipse">
              <a:avLst/>
            </a:prstGeom>
            <a:solidFill>
              <a:srgbClr val="F37021"/>
            </a:solidFill>
            <a:ln>
              <a:solidFill>
                <a:schemeClr val="bg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1" dirty="0">
                  <a:solidFill>
                    <a:srgbClr val="424242"/>
                  </a:solidFill>
                  <a:latin typeface="Calibri" panose="020F0502020204030204" pitchFamily="34" charset="0"/>
                </a:rPr>
                <a:t>Per month  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12117090" y="6530743"/>
              <a:ext cx="2591925" cy="1448429"/>
            </a:xfrm>
            <a:prstGeom prst="ellipse">
              <a:avLst/>
            </a:prstGeom>
            <a:solidFill>
              <a:srgbClr val="F37021"/>
            </a:solidFill>
            <a:ln>
              <a:solidFill>
                <a:schemeClr val="bg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1" dirty="0">
                  <a:solidFill>
                    <a:srgbClr val="424242"/>
                  </a:solidFill>
                  <a:latin typeface="Calibri" panose="020F0502020204030204" pitchFamily="34" charset="0"/>
                </a:rPr>
                <a:t>Per amount of storage </a:t>
              </a:r>
            </a:p>
          </p:txBody>
        </p:sp>
        <p:sp>
          <p:nvSpPr>
            <p:cNvPr id="17" name="Down Arrow 16"/>
            <p:cNvSpPr/>
            <p:nvPr/>
          </p:nvSpPr>
          <p:spPr>
            <a:xfrm rot="3919399">
              <a:off x="5641203" y="5675300"/>
              <a:ext cx="381165" cy="1810390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" name="Down Arrow 17"/>
            <p:cNvSpPr/>
            <p:nvPr/>
          </p:nvSpPr>
          <p:spPr>
            <a:xfrm rot="2250414">
              <a:off x="6751597" y="6457550"/>
              <a:ext cx="381165" cy="1654665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8234589" y="6784287"/>
              <a:ext cx="381165" cy="1448428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 rot="19080564">
              <a:off x="9724782" y="6427625"/>
              <a:ext cx="381165" cy="1654665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" name="Down Arrow 22"/>
            <p:cNvSpPr/>
            <p:nvPr/>
          </p:nvSpPr>
          <p:spPr>
            <a:xfrm rot="17567195">
              <a:off x="10535191" y="5427836"/>
              <a:ext cx="381165" cy="1810390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875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>
            <a:alpha val="0"/>
          </a:srgbClr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AutoShape 2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2" name="AutoShape 4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6" name="AutoShape 8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8" name="AutoShape 10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00" name="AutoShape 12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112616" y="1728059"/>
            <a:ext cx="9147970" cy="686098"/>
          </a:xfrm>
          <a:prstGeom prst="rect">
            <a:avLst/>
          </a:prstGeom>
          <a:solidFill>
            <a:srgbClr val="F3702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2" dirty="0">
                <a:solidFill>
                  <a:srgbClr val="424242"/>
                </a:solidFill>
                <a:latin typeface="Calibri" panose="020F0502020204030204" pitchFamily="34" charset="0"/>
              </a:rPr>
              <a:t>Infrastructure as a Service </a:t>
            </a:r>
          </a:p>
        </p:txBody>
      </p:sp>
    </p:spTree>
    <p:extLst>
      <p:ext uri="{BB962C8B-B14F-4D97-AF65-F5344CB8AC3E}">
        <p14:creationId xmlns:p14="http://schemas.microsoft.com/office/powerpoint/2010/main" val="226528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>
            <a:alpha val="0"/>
          </a:srgbClr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AutoShape 2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2" name="AutoShape 4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6" name="AutoShape 8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8" name="AutoShape 10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00" name="AutoShape 12" descr="Image result for interview"/>
          <p:cNvSpPr>
            <a:spLocks noChangeAspect="1" noChangeArrowheads="1"/>
          </p:cNvSpPr>
          <p:nvPr/>
        </p:nvSpPr>
        <p:spPr bwMode="auto">
          <a:xfrm>
            <a:off x="155575" y="-508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112616" y="1728059"/>
            <a:ext cx="9147970" cy="686098"/>
          </a:xfrm>
          <a:prstGeom prst="rect">
            <a:avLst/>
          </a:prstGeom>
          <a:solidFill>
            <a:srgbClr val="F3702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2" dirty="0">
                <a:solidFill>
                  <a:srgbClr val="424242"/>
                </a:solidFill>
                <a:latin typeface="Calibri" panose="020F0502020204030204" pitchFamily="34" charset="0"/>
              </a:rPr>
              <a:t>Infrastructure as a Service </a:t>
            </a:r>
          </a:p>
        </p:txBody>
      </p:sp>
      <p:sp>
        <p:nvSpPr>
          <p:cNvPr id="8" name="Rectangle 7"/>
          <p:cNvSpPr/>
          <p:nvPr/>
        </p:nvSpPr>
        <p:spPr>
          <a:xfrm>
            <a:off x="4112616" y="3710119"/>
            <a:ext cx="9147970" cy="686098"/>
          </a:xfrm>
          <a:prstGeom prst="rect">
            <a:avLst/>
          </a:prstGeom>
          <a:solidFill>
            <a:srgbClr val="F37021"/>
          </a:solidFill>
          <a:ln>
            <a:solidFill>
              <a:schemeClr val="bg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2" dirty="0">
                <a:solidFill>
                  <a:srgbClr val="424242"/>
                </a:solidFill>
                <a:latin typeface="Calibri" panose="020F0502020204030204" pitchFamily="34" charset="0"/>
              </a:rPr>
              <a:t>Platform as a Service </a:t>
            </a:r>
          </a:p>
        </p:txBody>
      </p:sp>
    </p:spTree>
    <p:extLst>
      <p:ext uri="{BB962C8B-B14F-4D97-AF65-F5344CB8AC3E}">
        <p14:creationId xmlns:p14="http://schemas.microsoft.com/office/powerpoint/2010/main" val="418876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ckt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ackt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Packt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Packt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211</Words>
  <Application>Microsoft Office PowerPoint</Application>
  <PresentationFormat>Custom</PresentationFormat>
  <Paragraphs>64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Roboto</vt:lpstr>
      <vt:lpstr>Calibri</vt:lpstr>
      <vt:lpstr>Packt</vt:lpstr>
      <vt:lpstr>1_Packt</vt:lpstr>
      <vt:lpstr>2_Packt</vt:lpstr>
      <vt:lpstr>3_Packt</vt:lpstr>
      <vt:lpstr> Infrastructure as a Service Solutions with Azure</vt:lpstr>
      <vt:lpstr>Brian Christopher Harrison</vt:lpstr>
      <vt:lpstr>What Is the Cloud?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Azure?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Course Overview </vt:lpstr>
      <vt:lpstr>Section 1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Django - Building a Blog Application</dc:title>
  <dc:creator>Karishma Lotlikar</dc:creator>
  <cp:lastModifiedBy>Karishma Lotlikar</cp:lastModifiedBy>
  <cp:revision>52</cp:revision>
  <dcterms:modified xsi:type="dcterms:W3CDTF">2017-11-27T14:18:37Z</dcterms:modified>
</cp:coreProperties>
</file>